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7480" cy="5667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2024-11-24T14:18:34Z</dcterms:modified>
  <cp:revision>17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